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63" r:id="rId3"/>
    <p:sldId id="258" r:id="rId4"/>
    <p:sldId id="256" r:id="rId5"/>
    <p:sldId id="257" r:id="rId6"/>
    <p:sldId id="259" r:id="rId7"/>
    <p:sldId id="260" r:id="rId8"/>
    <p:sldId id="261" r:id="rId9"/>
  </p:sldIdLst>
  <p:sldSz cx="12192000" cy="6858000"/>
  <p:notesSz cx="6858000" cy="9144000"/>
  <p:photoAlbum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6A2C63-EE82-B335-A645-4A6AE6087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F2C4BF1-9220-323F-AB03-3A6B39188A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2CFB7F-37BB-5EB5-7D3A-3FC0FA9CB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6826C-B883-4428-B5AC-64E11CFA8695}" type="datetimeFigureOut">
              <a:rPr lang="es-ES" smtClean="0"/>
              <a:t>22/10/2025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8FB4A6-FC49-49F4-67A4-AA3B6521E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8B41B0-A3E0-FF29-1D8D-36D314ED4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1E5C-B85C-4909-A261-A90323C7AF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5003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558809-2A1F-7A9D-A06D-A0E52B6BD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92753E0-47A2-B599-EF65-5A6A566B29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FA7242-4573-8455-14C3-CD10ECFD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6826C-B883-4428-B5AC-64E11CFA8695}" type="datetimeFigureOut">
              <a:rPr lang="es-ES" smtClean="0"/>
              <a:t>22/10/2025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C36F96-B5E4-6AC9-7A21-AB0AFD966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434E17-E4FD-40B8-1779-A49288C3C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1E5C-B85C-4909-A261-A90323C7AF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0242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C8D240F-288B-BE69-EA63-D5849FFDBF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85D32BA-801F-CFFA-02BD-CFAE06064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EBF561-D8D7-FBA0-9899-E41464EFD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6826C-B883-4428-B5AC-64E11CFA8695}" type="datetimeFigureOut">
              <a:rPr lang="es-ES" smtClean="0"/>
              <a:t>22/10/2025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4AD6F0-1CDF-D9AD-D74F-C61289CD7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D07CA4-7058-BD4F-0C7D-7A658470E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1E5C-B85C-4909-A261-A90323C7AF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3140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7B2D8C-8254-D151-9C29-6E85482BE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050BD0-F688-6438-04D5-08B4F484A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8F6C26-429F-1A59-6A8D-47E134EC4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6826C-B883-4428-B5AC-64E11CFA8695}" type="datetimeFigureOut">
              <a:rPr lang="es-ES" smtClean="0"/>
              <a:t>22/10/2025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2A61FB-2BB3-0A29-9D6B-BE1389A60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BEA3AB-FF5C-818F-DD6C-B4FA4BCB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1E5C-B85C-4909-A261-A90323C7AF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3025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C79BF-FB2F-E067-83F0-BEC7B69EB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C104D8-985F-51B0-7A56-F7EA64FBC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96E0D9-E94B-4768-B630-5BC48EB66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6826C-B883-4428-B5AC-64E11CFA8695}" type="datetimeFigureOut">
              <a:rPr lang="es-ES" smtClean="0"/>
              <a:t>22/10/2025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148D5B-9265-B6E9-A366-7A2B7D50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4A1148-9583-5F52-0E2E-5D786E21C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1E5C-B85C-4909-A261-A90323C7AF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4662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C810E-D8C3-980E-2107-21315EDF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58C54C-42DE-30C7-8D9E-2F3CDCCE4E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D2D6957-DB15-7FD5-27CF-FD5DD43ED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4942380-3B9F-3FAB-3F25-9CE564D2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6826C-B883-4428-B5AC-64E11CFA8695}" type="datetimeFigureOut">
              <a:rPr lang="es-ES" smtClean="0"/>
              <a:t>22/10/2025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3720BF9-92BC-7EFA-7363-45F0E769A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B0D7F81-7999-7003-BEE9-FF63CA86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1E5C-B85C-4909-A261-A90323C7AF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990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34270C-94BD-63A8-45AD-C94742B9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4AAAD7-6F38-BF47-921F-D0EF30735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A8DAF5B-C27E-87D7-6EF1-CD78ED02D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88865D9-F5FF-55FB-E27A-C72F24BD8F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14B019C-727B-EC0F-FFE1-6F255CED7F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F74D5BB-2922-501D-4B3B-0D1F36BEA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6826C-B883-4428-B5AC-64E11CFA8695}" type="datetimeFigureOut">
              <a:rPr lang="es-ES" smtClean="0"/>
              <a:t>22/10/2025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B00D1F2-93A9-49CF-9793-60423FBD0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05D319C-FFD5-31E0-7F8A-08EA5731C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1E5C-B85C-4909-A261-A90323C7AF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0830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C38D70-4B80-0716-F4EF-96176E85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051D756-525A-9F7A-6B06-AEE3EE640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6826C-B883-4428-B5AC-64E11CFA8695}" type="datetimeFigureOut">
              <a:rPr lang="es-ES" smtClean="0"/>
              <a:t>22/10/2025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3BAE868-E848-DD4A-5773-5627C0F7D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F9C78AB-3762-596E-3622-E72EC9AEF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1E5C-B85C-4909-A261-A90323C7AF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0876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799DA20-34AD-270A-DE32-BAD34DE8B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6826C-B883-4428-B5AC-64E11CFA8695}" type="datetimeFigureOut">
              <a:rPr lang="es-ES" smtClean="0"/>
              <a:t>22/10/2025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71FA786-9FC6-821A-A698-5180B2A38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43E0AD-1493-A1E5-7360-A440CFC4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1E5C-B85C-4909-A261-A90323C7AF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6889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46226-F1C2-D397-0E04-D433066B3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356AE4-2B36-93C5-EAB3-4ED0B41B1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29A38B7-413B-A8FB-077F-3914B8ED6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4FFA78C-AE56-962D-90AF-5C4730F97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6826C-B883-4428-B5AC-64E11CFA8695}" type="datetimeFigureOut">
              <a:rPr lang="es-ES" smtClean="0"/>
              <a:t>22/10/2025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38D1D7-DB50-3D86-2E52-C8E7741E8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61A03CF-833F-9BF7-70FD-2F63C49C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1E5C-B85C-4909-A261-A90323C7AF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016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CB0DB2-ED4E-E0AC-7F66-F59B86D71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79D5511-61DA-1D94-D7CF-A804FB6850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4087ED-2B52-BD47-0F91-C1E48EC3E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657D678-2516-E7F4-88FC-B9E50B32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6826C-B883-4428-B5AC-64E11CFA8695}" type="datetimeFigureOut">
              <a:rPr lang="es-ES" smtClean="0"/>
              <a:t>22/10/2025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06AB7B4-8F01-EF52-3853-37120F9FF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E51A96-1955-4BA1-495A-DBCBF0F84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1E5C-B85C-4909-A261-A90323C7AF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656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F9B1415-D051-A572-883E-4441C390E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E5A362-373C-8B31-B281-3E69B7765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1AC86C-0BDC-1044-9E2C-0CFA9A6CDB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46826C-B883-4428-B5AC-64E11CFA8695}" type="datetimeFigureOut">
              <a:rPr lang="es-ES" smtClean="0"/>
              <a:t>22/10/2025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604DDB-ABED-7EE0-1A8C-75337E416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53190B-3239-254C-C828-5312F5DD1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401E5C-B85C-4909-A261-A90323C7AF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915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F8B6509C-7BA9-EFDE-8ADC-592DEC8B6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1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193FB958-4809-4F34-6CCD-2ABF2167B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80" y="357165"/>
            <a:ext cx="8715439" cy="614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64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863DDE-B4AB-203C-AF0D-B5D99311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Problema con dos sensores BME280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1FAE51-ED02-DDFA-F081-D09803C23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4871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0670F717-63A2-C2E5-265B-F3D1A1DF8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47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6C580-A033-2042-2D8E-926649529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5D7766D6-6ED8-D87B-2494-74D07862C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3" cy="4351338"/>
          </a:xfrm>
        </p:spPr>
      </p:pic>
      <p:pic>
        <p:nvPicPr>
          <p:cNvPr id="7" name="Imagen 6" descr="Imagen que contiene edificio, pequeño, foto, tren&#10;&#10;El contenido generado por IA puede ser incorrecto.">
            <a:extLst>
              <a:ext uri="{FF2B5EF4-FFF2-40B4-BE49-F238E27FC236}">
                <a16:creationId xmlns:a16="http://schemas.microsoft.com/office/drawing/2014/main" id="{A7261536-165B-5324-2EB6-ED2AA4B6C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06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08FB82-63A4-409E-B441-B7193CCE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Problema añadiendo sensor LTR390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1A46A6-BD3C-DBF0-B778-B96F53499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2208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Diagrama&#10;&#10;El contenido generado por IA puede ser incorrecto.">
            <a:extLst>
              <a:ext uri="{FF2B5EF4-FFF2-40B4-BE49-F238E27FC236}">
                <a16:creationId xmlns:a16="http://schemas.microsoft.com/office/drawing/2014/main" id="{A90C3E38-19EF-AB39-C1C3-9675E1247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12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objeto, llenado, tren, grupo&#10;&#10;El contenido generado por IA puede ser incorrecto.">
            <a:extLst>
              <a:ext uri="{FF2B5EF4-FFF2-40B4-BE49-F238E27FC236}">
                <a16:creationId xmlns:a16="http://schemas.microsoft.com/office/drawing/2014/main" id="{BDF74346-546C-E4D9-E900-EAA02DD4D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905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9</Words>
  <Application>Microsoft Office PowerPoint</Application>
  <PresentationFormat>Panorámica</PresentationFormat>
  <Paragraphs>2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Problema con dos sensores BME280</vt:lpstr>
      <vt:lpstr>Presentación de PowerPoint</vt:lpstr>
      <vt:lpstr>Presentación de PowerPoint</vt:lpstr>
      <vt:lpstr>Problema añadiendo sensor LTR390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Alonso Montalvo Arias</dc:creator>
  <cp:lastModifiedBy>Alonso Montalvo Arias</cp:lastModifiedBy>
  <cp:revision>1</cp:revision>
  <dcterms:created xsi:type="dcterms:W3CDTF">2025-10-22T13:23:30Z</dcterms:created>
  <dcterms:modified xsi:type="dcterms:W3CDTF">2025-10-22T13:46:38Z</dcterms:modified>
</cp:coreProperties>
</file>